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0"/>
  </p:normalViewPr>
  <p:slideViewPr>
    <p:cSldViewPr>
      <p:cViewPr>
        <p:scale>
          <a:sx n="66" d="100"/>
          <a:sy n="66" d="100"/>
        </p:scale>
        <p:origin x="-213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373215"/>
            <a:ext cx="6194549" cy="10081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и провела: </a:t>
            </a:r>
            <a:r>
              <a:rPr lang="ru-RU" dirty="0" err="1" smtClean="0"/>
              <a:t>Черешнюк</a:t>
            </a:r>
            <a:r>
              <a:rPr lang="ru-RU" dirty="0" smtClean="0"/>
              <a:t> А.Г., воспитатель</a:t>
            </a:r>
            <a:r>
              <a:rPr lang="en-US" dirty="0" smtClean="0"/>
              <a:t> </a:t>
            </a:r>
            <a:r>
              <a:rPr lang="ru-RU" dirty="0" smtClean="0"/>
              <a:t>МКДОУ </a:t>
            </a:r>
            <a:r>
              <a:rPr lang="ru-RU" dirty="0"/>
              <a:t>детский сад «Родничок» младшая дежурная группа «Карапузики»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28384" cy="16561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Экспериментирование с песком в ДОУ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8727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556792"/>
            <a:ext cx="6400800" cy="3474720"/>
          </a:xfrm>
        </p:spPr>
        <p:txBody>
          <a:bodyPr>
            <a:normAutofit/>
          </a:bodyPr>
          <a:lstStyle/>
          <a:p>
            <a:r>
              <a:rPr lang="ru-RU" dirty="0" smtClean="0"/>
              <a:t>В процессе экспериментирования с песком дети </a:t>
            </a:r>
            <a:r>
              <a:rPr lang="ru-RU" dirty="0" smtClean="0"/>
              <a:t>проявили </a:t>
            </a:r>
            <a:r>
              <a:rPr lang="ru-RU" dirty="0" smtClean="0"/>
              <a:t>свою любознательность и активность.</a:t>
            </a:r>
          </a:p>
          <a:p>
            <a:r>
              <a:rPr lang="ru-RU" dirty="0" smtClean="0"/>
              <a:t>Дети расширили свой словарный запас словами: сыпучий, сыплется, струйка, желтый, мокрый, сухой, мелкий.</a:t>
            </a:r>
          </a:p>
          <a:p>
            <a:r>
              <a:rPr lang="ru-RU" dirty="0"/>
              <a:t>Д</a:t>
            </a:r>
            <a:r>
              <a:rPr lang="ru-RU" dirty="0" smtClean="0"/>
              <a:t>ети узнали о правилах поведения с песком</a:t>
            </a:r>
          </a:p>
          <a:p>
            <a:r>
              <a:rPr lang="ru-RU" dirty="0" smtClean="0"/>
              <a:t>В процессе занятий дети активно использовали свои коммуникативные навыки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48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96944" cy="1143000"/>
          </a:xfrm>
        </p:spPr>
        <p:txBody>
          <a:bodyPr/>
          <a:lstStyle/>
          <a:p>
            <a:pPr algn="ctr"/>
            <a:r>
              <a:rPr lang="ru-RU" sz="4000" dirty="0" smtClean="0"/>
              <a:t>Влияние игр с песком на детей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424936" cy="50851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К.Д. Ушинский писал: «Самая лучшая игрушка для детей – кучка песка!» Ею забавлялись все поколения рода человеческого, потому что нет на свете ничего проще и доступнее, удобнее и многообразнее, живее и объемнее, чем песочная игра.</a:t>
            </a:r>
          </a:p>
          <a:p>
            <a:r>
              <a:rPr lang="ru-RU" dirty="0" smtClean="0"/>
              <a:t>Главное достоинство песочницы в том, что она позволяет ребенку или целой группе детей реально создавать картину мира, дает возможность строить свой личный мир, ощущая себя его творцом. </a:t>
            </a:r>
          </a:p>
          <a:p>
            <a:r>
              <a:rPr lang="ru-RU" dirty="0"/>
              <a:t>Странный эффект песочницы пока до конца не объяснен. Но важно дать ребенку возможность пересыпать этот терапевтический стройматериал (успокаивает и расслабляет), лепить из него всевозможные фигуры, здания, города (побуждает фантазию, развивает мелкую моторику рук), отыскивать зарытые сокровища (создает заинтересованность) и просто сочинять сказки и рисовать их (творческий выход существующей проблемы, развивает речь).</a:t>
            </a:r>
          </a:p>
        </p:txBody>
      </p:sp>
    </p:spTree>
    <p:extLst>
      <p:ext uri="{BB962C8B-B14F-4D97-AF65-F5344CB8AC3E}">
        <p14:creationId xmlns:p14="http://schemas.microsoft.com/office/powerpoint/2010/main" val="177500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Экспериментирование с песком детей от 2 до 4-х лет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348880"/>
            <a:ext cx="8208912" cy="40324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Цель: развивать активность и любознательность детей в процессе познавательной деятельности и игре.</a:t>
            </a:r>
          </a:p>
          <a:p>
            <a:r>
              <a:rPr lang="ru-RU" dirty="0"/>
              <a:t>Задачи: </a:t>
            </a:r>
            <a:endParaRPr lang="ru-RU" dirty="0" smtClean="0"/>
          </a:p>
          <a:p>
            <a:r>
              <a:rPr lang="ru-RU" dirty="0" smtClean="0"/>
              <a:t>Образовательные </a:t>
            </a:r>
            <a:r>
              <a:rPr lang="ru-RU" dirty="0"/>
              <a:t>задачи: - формировать представление детей о свойствах песка; -формировать навыки экспериментирования с песком; -обогащать тактильный опыт детей;-активизировать словарь детей новыми словами: «влажный», «сыплется», «струйка».</a:t>
            </a:r>
          </a:p>
          <a:p>
            <a:r>
              <a:rPr lang="ru-RU" dirty="0"/>
              <a:t>Развивающие задачи: - развивать кинестетическую чувствительность и мелкую моторику рук; -развивать речевую активность, коммуникативные навыки, внимание, память.</a:t>
            </a:r>
          </a:p>
          <a:p>
            <a:r>
              <a:rPr lang="ru-RU" dirty="0"/>
              <a:t>Воспитательные задачи: - воспитывать аккуратность; -вызывать положительные эмоции, связанные с новыми впечатлениями.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89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Рисование на песке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869231" cy="3816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8104" y="1700808"/>
            <a:ext cx="3635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Рисование на песке-в новинку для ребят. Это для них не только интересно, но и полезно, так как способствует развитию творческого потенциала, фантазии.</a:t>
            </a:r>
          </a:p>
          <a:p>
            <a:r>
              <a:rPr lang="ru-RU" dirty="0"/>
              <a:t>Рисование песком помогает развивать моторику, </a:t>
            </a:r>
            <a:r>
              <a:rPr lang="ru-RU" dirty="0" err="1"/>
              <a:t>сенсорику</a:t>
            </a:r>
            <a:r>
              <a:rPr lang="ru-RU" dirty="0"/>
              <a:t>, креативное мышление; когда малыш рисует сразу двумя руками, это способствует развитию межполушарной асимметрии.</a:t>
            </a:r>
          </a:p>
        </p:txBody>
      </p:sp>
    </p:spTree>
    <p:extLst>
      <p:ext uri="{BB962C8B-B14F-4D97-AF65-F5344CB8AC3E}">
        <p14:creationId xmlns:p14="http://schemas.microsoft.com/office/powerpoint/2010/main" val="111174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" y="287462"/>
            <a:ext cx="3458206" cy="370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0"/>
          <a:stretch/>
        </p:blipFill>
        <p:spPr bwMode="auto">
          <a:xfrm>
            <a:off x="5596562" y="1061584"/>
            <a:ext cx="3473146" cy="35347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00" y="4581128"/>
            <a:ext cx="252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Маленькой Полине  нужно помогать, и рисовать вместе с ней разные фигурки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3"/>
          <a:stretch/>
        </p:blipFill>
        <p:spPr bwMode="auto">
          <a:xfrm>
            <a:off x="2555776" y="3176901"/>
            <a:ext cx="3384376" cy="36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3928" y="33265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Ребятам очень нравилось оставлять следы на песке, рисовать круги, полосы, солнышки</a:t>
            </a:r>
          </a:p>
        </p:txBody>
      </p:sp>
    </p:spTree>
    <p:extLst>
      <p:ext uri="{BB962C8B-B14F-4D97-AF65-F5344CB8AC3E}">
        <p14:creationId xmlns:p14="http://schemas.microsoft.com/office/powerpoint/2010/main" val="261348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Игры в песочнице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b="18092"/>
          <a:stretch/>
        </p:blipFill>
        <p:spPr bwMode="auto">
          <a:xfrm>
            <a:off x="467544" y="1403243"/>
            <a:ext cx="4026077" cy="466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484784"/>
            <a:ext cx="2520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песочнице дети продолжали знакомиться со свойствами песка: сухой, мокрый, сыпучий.</a:t>
            </a:r>
          </a:p>
          <a:p>
            <a:r>
              <a:rPr lang="ru-RU" dirty="0" smtClean="0"/>
              <a:t>Дети усвоили, что если песок сухой, то из него не получится ничего слепить, он рассыпается.</a:t>
            </a:r>
          </a:p>
          <a:p>
            <a:r>
              <a:rPr lang="ru-RU" dirty="0" smtClean="0"/>
              <a:t>Игры в песочнице очень интересны детям тем, что они могут слепить из песка любую игрушку или даже «волшебный замок»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91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3871830" cy="49911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005156" cy="49685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70370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Оставляли на песке «следы зверей»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91105" y="570370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Знакомились со свойством песка впитывать воду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90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61972"/>
            <a:ext cx="3922397" cy="52318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5" y="1196752"/>
            <a:ext cx="3961443" cy="52870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5823712"/>
            <a:ext cx="482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Юля «солит» песочком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Тимуру очень нравилось поливать песочек из лейки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43000" y="4149080"/>
            <a:ext cx="45719" cy="57160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7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7"/>
          <a:stretch/>
        </p:blipFill>
        <p:spPr bwMode="auto">
          <a:xfrm>
            <a:off x="179512" y="1700808"/>
            <a:ext cx="4320480" cy="47060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0"/>
          <a:stretch/>
        </p:blipFill>
        <p:spPr bwMode="auto">
          <a:xfrm>
            <a:off x="4717008" y="949130"/>
            <a:ext cx="4300002" cy="46388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75373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Лепим «куличики»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791037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1588</TotalTime>
  <Words>493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Экспериментирование с песком в ДОУ</vt:lpstr>
      <vt:lpstr>Влияние игр с песком на детей</vt:lpstr>
      <vt:lpstr>Экспериментирование с песком детей от 2 до 4-х лет </vt:lpstr>
      <vt:lpstr>Рисование на песке</vt:lpstr>
      <vt:lpstr>Презентация PowerPoint</vt:lpstr>
      <vt:lpstr>Игры в песочнице</vt:lpstr>
      <vt:lpstr>Презентация PowerPoint</vt:lpstr>
      <vt:lpstr>Презентация PowerPoint</vt:lpstr>
      <vt:lpstr>Презентация PowerPoint</vt:lpstr>
      <vt:lpstr>Итог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с песком в ДОУ</dc:title>
  <dc:creator>Анастасия Черешнюк</dc:creator>
  <cp:lastModifiedBy>Родничок</cp:lastModifiedBy>
  <cp:revision>22</cp:revision>
  <dcterms:created xsi:type="dcterms:W3CDTF">2020-07-31T11:49:17Z</dcterms:created>
  <dcterms:modified xsi:type="dcterms:W3CDTF">2020-08-17T03:48:59Z</dcterms:modified>
</cp:coreProperties>
</file>